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3" r:id="rId4"/>
    <p:sldId id="259" r:id="rId5"/>
    <p:sldId id="271" r:id="rId6"/>
    <p:sldId id="260" r:id="rId7"/>
    <p:sldId id="278" r:id="rId8"/>
    <p:sldId id="272" r:id="rId9"/>
    <p:sldId id="279" r:id="rId10"/>
    <p:sldId id="261" r:id="rId11"/>
    <p:sldId id="280" r:id="rId12"/>
    <p:sldId id="262" r:id="rId13"/>
    <p:sldId id="281" r:id="rId14"/>
    <p:sldId id="274" r:id="rId15"/>
    <p:sldId id="276" r:id="rId16"/>
    <p:sldId id="286" r:id="rId17"/>
    <p:sldId id="287" r:id="rId18"/>
    <p:sldId id="275" r:id="rId19"/>
    <p:sldId id="283" r:id="rId20"/>
    <p:sldId id="284" r:id="rId21"/>
    <p:sldId id="285" r:id="rId22"/>
    <p:sldId id="277"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8" d="100"/>
          <a:sy n="68" d="100"/>
        </p:scale>
        <p:origin x="-145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ltLang="zh-CN"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ltLang="zh-CN"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81AC2E3-0077-470A-9784-69A5481D6932}" type="datetimeFigureOut">
              <a:rPr lang="zh-CN" altLang="en-US" smtClean="0"/>
              <a:pPr/>
              <a:t>2013/7/15</a:t>
            </a:fld>
            <a:endParaRPr lang="zh-CN"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622DBD3-0609-4F68-9F47-783D526583F3}" type="slidenum">
              <a:rPr lang="zh-CN" altLang="en-US" smtClean="0"/>
              <a:pPr/>
              <a:t>‹#›</a:t>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extLst/>
          </a:lstStyle>
          <a:p>
            <a:fld id="{681AC2E3-0077-470A-9784-69A5481D6932}" type="datetimeFigureOut">
              <a:rPr lang="zh-CN" altLang="en-US" smtClean="0"/>
              <a:pPr/>
              <a:t>2013/7/15</a:t>
            </a:fld>
            <a:endParaRPr lang="zh-CN" altLang="en-US"/>
          </a:p>
        </p:txBody>
      </p:sp>
      <p:sp>
        <p:nvSpPr>
          <p:cNvPr id="5" name="Footer Placeholder 4"/>
          <p:cNvSpPr>
            <a:spLocks noGrp="1"/>
          </p:cNvSpPr>
          <p:nvPr>
            <p:ph type="ftr" sz="quarter" idx="11"/>
          </p:nvPr>
        </p:nvSpPr>
        <p:spPr/>
        <p:txBody>
          <a:bodyPr/>
          <a:lstStyle>
            <a:extLst/>
          </a:lstStyle>
          <a:p>
            <a:endParaRPr lang="zh-CN" altLang="en-US"/>
          </a:p>
        </p:txBody>
      </p:sp>
      <p:sp>
        <p:nvSpPr>
          <p:cNvPr id="6" name="Slide Number Placeholder 5"/>
          <p:cNvSpPr>
            <a:spLocks noGrp="1"/>
          </p:cNvSpPr>
          <p:nvPr>
            <p:ph type="sldNum" sz="quarter" idx="12"/>
          </p:nvPr>
        </p:nvSpPr>
        <p:spPr/>
        <p:txBody>
          <a:bodyPr/>
          <a:lstStyle>
            <a:extLst/>
          </a:lstStyle>
          <a:p>
            <a:fld id="{2622DBD3-0609-4F68-9F47-783D526583F3}" type="slidenum">
              <a:rPr lang="zh-CN" altLang="en-US" smtClean="0"/>
              <a:pPr/>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extLst/>
          </a:lstStyle>
          <a:p>
            <a:fld id="{681AC2E3-0077-470A-9784-69A5481D6932}" type="datetimeFigureOut">
              <a:rPr lang="zh-CN" altLang="en-US" smtClean="0"/>
              <a:pPr/>
              <a:t>2013/7/15</a:t>
            </a:fld>
            <a:endParaRPr lang="zh-CN" altLang="en-US"/>
          </a:p>
        </p:txBody>
      </p:sp>
      <p:sp>
        <p:nvSpPr>
          <p:cNvPr id="5" name="Footer Placeholder 4"/>
          <p:cNvSpPr>
            <a:spLocks noGrp="1"/>
          </p:cNvSpPr>
          <p:nvPr>
            <p:ph type="ftr" sz="quarter" idx="11"/>
          </p:nvPr>
        </p:nvSpPr>
        <p:spPr/>
        <p:txBody>
          <a:bodyPr/>
          <a:lstStyle>
            <a:extLst/>
          </a:lstStyle>
          <a:p>
            <a:endParaRPr lang="zh-CN" altLang="en-US"/>
          </a:p>
        </p:txBody>
      </p:sp>
      <p:sp>
        <p:nvSpPr>
          <p:cNvPr id="6" name="Slide Number Placeholder 5"/>
          <p:cNvSpPr>
            <a:spLocks noGrp="1"/>
          </p:cNvSpPr>
          <p:nvPr>
            <p:ph type="sldNum" sz="quarter" idx="12"/>
          </p:nvPr>
        </p:nvSpPr>
        <p:spPr/>
        <p:txBody>
          <a:bodyPr/>
          <a:lstStyle>
            <a:extLst/>
          </a:lstStyle>
          <a:p>
            <a:fld id="{2622DBD3-0609-4F68-9F47-783D526583F3}" type="slidenum">
              <a:rPr lang="zh-CN" altLang="en-US" smtClean="0"/>
              <a:pPr/>
              <a:t>‹#›</a:t>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extLst/>
          </a:lstStyle>
          <a:p>
            <a:fld id="{681AC2E3-0077-470A-9784-69A5481D6932}" type="datetimeFigureOut">
              <a:rPr lang="zh-CN" altLang="en-US" smtClean="0"/>
              <a:pPr/>
              <a:t>2013/7/15</a:t>
            </a:fld>
            <a:endParaRPr lang="zh-CN" altLang="en-US"/>
          </a:p>
        </p:txBody>
      </p:sp>
      <p:sp>
        <p:nvSpPr>
          <p:cNvPr id="5" name="Footer Placeholder 4"/>
          <p:cNvSpPr>
            <a:spLocks noGrp="1"/>
          </p:cNvSpPr>
          <p:nvPr>
            <p:ph type="ftr" sz="quarter" idx="11"/>
          </p:nvPr>
        </p:nvSpPr>
        <p:spPr/>
        <p:txBody>
          <a:bodyPr/>
          <a:lstStyle>
            <a:extLst/>
          </a:lstStyle>
          <a:p>
            <a:endParaRPr lang="zh-CN" altLang="en-US"/>
          </a:p>
        </p:txBody>
      </p:sp>
      <p:sp>
        <p:nvSpPr>
          <p:cNvPr id="6" name="Slide Number Placeholder 5"/>
          <p:cNvSpPr>
            <a:spLocks noGrp="1"/>
          </p:cNvSpPr>
          <p:nvPr>
            <p:ph type="sldNum" sz="quarter" idx="12"/>
          </p:nvPr>
        </p:nvSpPr>
        <p:spPr/>
        <p:txBody>
          <a:bodyPr/>
          <a:lstStyle>
            <a:extLst/>
          </a:lstStyle>
          <a:p>
            <a:fld id="{2622DBD3-0609-4F68-9F47-783D526583F3}" type="slidenum">
              <a:rPr lang="zh-CN" altLang="en-US" smtClean="0"/>
              <a:pPr/>
              <a:t>‹#›</a:t>
            </a:fld>
            <a:endParaRPr lang="zh-CN" altLang="en-US"/>
          </a:p>
        </p:txBody>
      </p:sp>
      <p:sp>
        <p:nvSpPr>
          <p:cNvPr id="7" name="Title 6"/>
          <p:cNvSpPr>
            <a:spLocks noGrp="1"/>
          </p:cNvSpPr>
          <p:nvPr>
            <p:ph type="title"/>
          </p:nvPr>
        </p:nvSpPr>
        <p:spPr/>
        <p:txBody>
          <a:bodyPr rtlCol="0"/>
          <a:lstStyle>
            <a:extLst/>
          </a:lstStyle>
          <a:p>
            <a:r>
              <a:rPr kumimoji="0" lang="en-US" altLang="zh-CN" smtClean="0"/>
              <a:t>Click to edit Master title style</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ltLang="zh-CN" smtClean="0"/>
              <a:t>Click to edit Master text styles</a:t>
            </a:r>
          </a:p>
        </p:txBody>
      </p:sp>
      <p:sp>
        <p:nvSpPr>
          <p:cNvPr id="4" name="Date Placeholder 3"/>
          <p:cNvSpPr>
            <a:spLocks noGrp="1"/>
          </p:cNvSpPr>
          <p:nvPr>
            <p:ph type="dt" sz="half" idx="10"/>
          </p:nvPr>
        </p:nvSpPr>
        <p:spPr/>
        <p:txBody>
          <a:bodyPr/>
          <a:lstStyle>
            <a:extLst/>
          </a:lstStyle>
          <a:p>
            <a:fld id="{681AC2E3-0077-470A-9784-69A5481D6932}" type="datetimeFigureOut">
              <a:rPr lang="zh-CN" altLang="en-US" smtClean="0"/>
              <a:pPr/>
              <a:t>2013/7/15</a:t>
            </a:fld>
            <a:endParaRPr lang="zh-CN" altLang="en-US"/>
          </a:p>
        </p:txBody>
      </p:sp>
      <p:sp>
        <p:nvSpPr>
          <p:cNvPr id="5" name="Footer Placeholder 4"/>
          <p:cNvSpPr>
            <a:spLocks noGrp="1"/>
          </p:cNvSpPr>
          <p:nvPr>
            <p:ph type="ftr" sz="quarter" idx="11"/>
          </p:nvPr>
        </p:nvSpPr>
        <p:spPr/>
        <p:txBody>
          <a:bodyPr/>
          <a:lstStyle>
            <a:extLst/>
          </a:lstStyle>
          <a:p>
            <a:endParaRPr lang="zh-CN" altLang="en-US"/>
          </a:p>
        </p:txBody>
      </p:sp>
      <p:sp>
        <p:nvSpPr>
          <p:cNvPr id="6" name="Slide Number Placeholder 5"/>
          <p:cNvSpPr>
            <a:spLocks noGrp="1"/>
          </p:cNvSpPr>
          <p:nvPr>
            <p:ph type="sldNum" sz="quarter" idx="12"/>
          </p:nvPr>
        </p:nvSpPr>
        <p:spPr/>
        <p:txBody>
          <a:bodyPr/>
          <a:lstStyle>
            <a:extLst/>
          </a:lstStyle>
          <a:p>
            <a:fld id="{2622DBD3-0609-4F68-9F47-783D526583F3}" type="slidenum">
              <a:rPr lang="zh-CN" altLang="en-US" smtClean="0"/>
              <a:pPr/>
              <a:t>‹#›</a:t>
            </a:fld>
            <a:endParaRPr lang="zh-CN"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p:txBody>
          <a:bodyPr/>
          <a:lstStyle>
            <a:extLst/>
          </a:lstStyle>
          <a:p>
            <a:fld id="{681AC2E3-0077-470A-9784-69A5481D6932}" type="datetimeFigureOut">
              <a:rPr lang="zh-CN" altLang="en-US" smtClean="0"/>
              <a:pPr/>
              <a:t>2013/7/15</a:t>
            </a:fld>
            <a:endParaRPr lang="zh-CN" altLang="en-US"/>
          </a:p>
        </p:txBody>
      </p:sp>
      <p:sp>
        <p:nvSpPr>
          <p:cNvPr id="6" name="Footer Placeholder 5"/>
          <p:cNvSpPr>
            <a:spLocks noGrp="1"/>
          </p:cNvSpPr>
          <p:nvPr>
            <p:ph type="ftr" sz="quarter" idx="11"/>
          </p:nvPr>
        </p:nvSpPr>
        <p:spPr/>
        <p:txBody>
          <a:bodyPr/>
          <a:lstStyle>
            <a:extLst/>
          </a:lstStyle>
          <a:p>
            <a:endParaRPr lang="zh-CN" altLang="en-US"/>
          </a:p>
        </p:txBody>
      </p:sp>
      <p:sp>
        <p:nvSpPr>
          <p:cNvPr id="7" name="Slide Number Placeholder 6"/>
          <p:cNvSpPr>
            <a:spLocks noGrp="1"/>
          </p:cNvSpPr>
          <p:nvPr>
            <p:ph type="sldNum" sz="quarter" idx="12"/>
          </p:nvPr>
        </p:nvSpPr>
        <p:spPr/>
        <p:txBody>
          <a:bodyPr/>
          <a:lstStyle>
            <a:extLst/>
          </a:lstStyle>
          <a:p>
            <a:fld id="{2622DBD3-0609-4F68-9F47-783D526583F3}" type="slidenum">
              <a:rPr lang="zh-CN" altLang="en-US" smtClean="0"/>
              <a:pPr/>
              <a:t>‹#›</a:t>
            </a:fld>
            <a:endParaRPr lang="zh-CN" altLang="en-US"/>
          </a:p>
        </p:txBody>
      </p:sp>
      <p:sp>
        <p:nvSpPr>
          <p:cNvPr id="8" name="Title 7"/>
          <p:cNvSpPr>
            <a:spLocks noGrp="1"/>
          </p:cNvSpPr>
          <p:nvPr>
            <p:ph type="title"/>
          </p:nvPr>
        </p:nvSpPr>
        <p:spPr/>
        <p:txBody>
          <a:bodyPr rtlCol="0"/>
          <a:lstStyle>
            <a:extLst/>
          </a:lstStyle>
          <a:p>
            <a:r>
              <a:rPr kumimoji="0" lang="en-US" altLang="zh-CN"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ltLang="zh-CN"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ltLang="zh-CN"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7" name="Date Placeholder 6"/>
          <p:cNvSpPr>
            <a:spLocks noGrp="1"/>
          </p:cNvSpPr>
          <p:nvPr>
            <p:ph type="dt" sz="half" idx="10"/>
          </p:nvPr>
        </p:nvSpPr>
        <p:spPr/>
        <p:txBody>
          <a:bodyPr/>
          <a:lstStyle>
            <a:extLst/>
          </a:lstStyle>
          <a:p>
            <a:fld id="{681AC2E3-0077-470A-9784-69A5481D6932}" type="datetimeFigureOut">
              <a:rPr lang="zh-CN" altLang="en-US" smtClean="0"/>
              <a:pPr/>
              <a:t>2013/7/15</a:t>
            </a:fld>
            <a:endParaRPr lang="zh-CN" altLang="en-US"/>
          </a:p>
        </p:txBody>
      </p:sp>
      <p:sp>
        <p:nvSpPr>
          <p:cNvPr id="8" name="Footer Placeholder 7"/>
          <p:cNvSpPr>
            <a:spLocks noGrp="1"/>
          </p:cNvSpPr>
          <p:nvPr>
            <p:ph type="ftr" sz="quarter" idx="11"/>
          </p:nvPr>
        </p:nvSpPr>
        <p:spPr/>
        <p:txBody>
          <a:bodyPr/>
          <a:lstStyle>
            <a:extLst/>
          </a:lstStyle>
          <a:p>
            <a:endParaRPr lang="zh-CN" altLang="en-US"/>
          </a:p>
        </p:txBody>
      </p:sp>
      <p:sp>
        <p:nvSpPr>
          <p:cNvPr id="9" name="Slide Number Placeholder 8"/>
          <p:cNvSpPr>
            <a:spLocks noGrp="1"/>
          </p:cNvSpPr>
          <p:nvPr>
            <p:ph type="sldNum" sz="quarter" idx="12"/>
          </p:nvPr>
        </p:nvSpPr>
        <p:spPr/>
        <p:txBody>
          <a:bodyPr/>
          <a:lstStyle>
            <a:extLst/>
          </a:lstStyle>
          <a:p>
            <a:fld id="{2622DBD3-0609-4F68-9F47-783D526583F3}"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81AC2E3-0077-470A-9784-69A5481D6932}" type="datetimeFigureOut">
              <a:rPr lang="zh-CN" altLang="en-US" smtClean="0"/>
              <a:pPr/>
              <a:t>2013/7/15</a:t>
            </a:fld>
            <a:endParaRPr lang="zh-CN" altLang="en-US"/>
          </a:p>
        </p:txBody>
      </p:sp>
      <p:sp>
        <p:nvSpPr>
          <p:cNvPr id="4" name="Footer Placeholder 3"/>
          <p:cNvSpPr>
            <a:spLocks noGrp="1"/>
          </p:cNvSpPr>
          <p:nvPr>
            <p:ph type="ftr" sz="quarter" idx="11"/>
          </p:nvPr>
        </p:nvSpPr>
        <p:spPr/>
        <p:txBody>
          <a:bodyPr/>
          <a:lstStyle>
            <a:extLst/>
          </a:lstStyle>
          <a:p>
            <a:endParaRPr lang="zh-CN" altLang="en-US"/>
          </a:p>
        </p:txBody>
      </p:sp>
      <p:sp>
        <p:nvSpPr>
          <p:cNvPr id="5" name="Slide Number Placeholder 4"/>
          <p:cNvSpPr>
            <a:spLocks noGrp="1"/>
          </p:cNvSpPr>
          <p:nvPr>
            <p:ph type="sldNum" sz="quarter" idx="12"/>
          </p:nvPr>
        </p:nvSpPr>
        <p:spPr/>
        <p:txBody>
          <a:bodyPr/>
          <a:lstStyle>
            <a:extLst/>
          </a:lstStyle>
          <a:p>
            <a:fld id="{2622DBD3-0609-4F68-9F47-783D526583F3}" type="slidenum">
              <a:rPr lang="zh-CN" altLang="en-US" smtClean="0"/>
              <a:pPr/>
              <a:t>‹#›</a:t>
            </a:fld>
            <a:endParaRPr lang="zh-CN" altLang="en-US"/>
          </a:p>
        </p:txBody>
      </p:sp>
      <p:sp>
        <p:nvSpPr>
          <p:cNvPr id="6" name="Title 5"/>
          <p:cNvSpPr>
            <a:spLocks noGrp="1"/>
          </p:cNvSpPr>
          <p:nvPr>
            <p:ph type="title"/>
          </p:nvPr>
        </p:nvSpPr>
        <p:spPr/>
        <p:txBody>
          <a:bodyPr rtlCol="0"/>
          <a:lstStyle>
            <a:extLst/>
          </a:lstStyle>
          <a:p>
            <a:r>
              <a:rPr kumimoji="0" lang="en-US" altLang="zh-CN"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81AC2E3-0077-470A-9784-69A5481D6932}" type="datetimeFigureOut">
              <a:rPr lang="zh-CN" altLang="en-US" smtClean="0"/>
              <a:pPr/>
              <a:t>2013/7/15</a:t>
            </a:fld>
            <a:endParaRPr lang="zh-CN" altLang="en-US"/>
          </a:p>
        </p:txBody>
      </p:sp>
      <p:sp>
        <p:nvSpPr>
          <p:cNvPr id="3" name="Footer Placeholder 2"/>
          <p:cNvSpPr>
            <a:spLocks noGrp="1"/>
          </p:cNvSpPr>
          <p:nvPr>
            <p:ph type="ftr" sz="quarter" idx="11"/>
          </p:nvPr>
        </p:nvSpPr>
        <p:spPr/>
        <p:txBody>
          <a:bodyPr/>
          <a:lstStyle>
            <a:extLst/>
          </a:lstStyle>
          <a:p>
            <a:endParaRPr lang="zh-CN" altLang="en-US"/>
          </a:p>
        </p:txBody>
      </p:sp>
      <p:sp>
        <p:nvSpPr>
          <p:cNvPr id="4" name="Slide Number Placeholder 3"/>
          <p:cNvSpPr>
            <a:spLocks noGrp="1"/>
          </p:cNvSpPr>
          <p:nvPr>
            <p:ph type="sldNum" sz="quarter" idx="12"/>
          </p:nvPr>
        </p:nvSpPr>
        <p:spPr/>
        <p:txBody>
          <a:bodyPr/>
          <a:lstStyle>
            <a:extLst/>
          </a:lstStyle>
          <a:p>
            <a:fld id="{2622DBD3-0609-4F68-9F47-783D526583F3}" type="slidenum">
              <a:rPr lang="zh-CN" altLang="en-US" smtClean="0"/>
              <a:pPr/>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ltLang="zh-CN"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81AC2E3-0077-470A-9784-69A5481D6932}" type="datetimeFigureOut">
              <a:rPr lang="zh-CN" altLang="en-US" smtClean="0"/>
              <a:pPr/>
              <a:t>2013/7/15</a:t>
            </a:fld>
            <a:endParaRPr lang="zh-CN" altLang="en-US"/>
          </a:p>
        </p:txBody>
      </p:sp>
      <p:sp>
        <p:nvSpPr>
          <p:cNvPr id="6" name="Footer Placeholder 5"/>
          <p:cNvSpPr>
            <a:spLocks noGrp="1"/>
          </p:cNvSpPr>
          <p:nvPr>
            <p:ph type="ftr" sz="quarter" idx="11"/>
          </p:nvPr>
        </p:nvSpPr>
        <p:spPr/>
        <p:txBody>
          <a:bodyPr/>
          <a:lstStyle>
            <a:extLst/>
          </a:lstStyle>
          <a:p>
            <a:endParaRPr lang="zh-CN" altLang="en-US"/>
          </a:p>
        </p:txBody>
      </p:sp>
      <p:sp>
        <p:nvSpPr>
          <p:cNvPr id="7" name="Slide Number Placeholder 6"/>
          <p:cNvSpPr>
            <a:spLocks noGrp="1"/>
          </p:cNvSpPr>
          <p:nvPr>
            <p:ph type="sldNum" sz="quarter" idx="12"/>
          </p:nvPr>
        </p:nvSpPr>
        <p:spPr/>
        <p:txBody>
          <a:bodyPr/>
          <a:lstStyle>
            <a:extLst/>
          </a:lstStyle>
          <a:p>
            <a:fld id="{2622DBD3-0609-4F68-9F47-783D526583F3}"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ltLang="zh-CN"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ltLang="zh-CN"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81AC2E3-0077-470A-9784-69A5481D6932}" type="datetimeFigureOut">
              <a:rPr lang="zh-CN" altLang="en-US" smtClean="0"/>
              <a:pPr/>
              <a:t>2013/7/15</a:t>
            </a:fld>
            <a:endParaRPr lang="zh-CN"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622DBD3-0609-4F68-9F47-783D526583F3}" type="slidenum">
              <a:rPr lang="zh-CN" altLang="en-US" smtClean="0"/>
              <a:pPr/>
              <a:t>‹#›</a:t>
            </a:fld>
            <a:endParaRPr lang="zh-CN"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ltLang="zh-CN"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altLang="zh-CN"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81AC2E3-0077-470A-9784-69A5481D6932}" type="datetimeFigureOut">
              <a:rPr lang="zh-CN" altLang="en-US" smtClean="0"/>
              <a:pPr/>
              <a:t>2013/7/15</a:t>
            </a:fld>
            <a:endParaRPr lang="zh-CN"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622DBD3-0609-4F68-9F47-783D526583F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8032" y="1743255"/>
            <a:ext cx="7772400" cy="1829761"/>
          </a:xfrm>
        </p:spPr>
        <p:txBody>
          <a:bodyPr>
            <a:normAutofit/>
          </a:bodyPr>
          <a:lstStyle/>
          <a:p>
            <a:pPr algn="l"/>
            <a:r>
              <a:rPr lang="en-CA" altLang="zh-CN" sz="42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1">
                      <a:satMod val="175000"/>
                      <a:alpha val="40000"/>
                    </a:schemeClr>
                  </a:glow>
                  <a:outerShdw blurRad="38100" dist="38100" dir="2700000" algn="tl">
                    <a:srgbClr val="000000">
                      <a:alpha val="43137"/>
                    </a:srgbClr>
                  </a:outerShdw>
                  <a:reflection blurRad="12700" stA="50000" endPos="50000" dist="5000" dir="5400000" sy="-100000" rotWithShape="0"/>
                </a:effectLst>
              </a:rPr>
              <a:t>Parent-child relationships in hamlet</a:t>
            </a:r>
            <a:endParaRPr lang="zh-CN" altLang="en-US" sz="4200" dirty="0"/>
          </a:p>
        </p:txBody>
      </p:sp>
      <p:sp>
        <p:nvSpPr>
          <p:cNvPr id="3" name="Subtitle 2"/>
          <p:cNvSpPr>
            <a:spLocks noGrp="1"/>
          </p:cNvSpPr>
          <p:nvPr>
            <p:ph type="subTitle" idx="1"/>
          </p:nvPr>
        </p:nvSpPr>
        <p:spPr>
          <a:xfrm>
            <a:off x="685800" y="3741464"/>
            <a:ext cx="7772400" cy="1199704"/>
          </a:xfrm>
        </p:spPr>
        <p:txBody>
          <a:bodyPr>
            <a:normAutofit/>
          </a:bodyPr>
          <a:lstStyle/>
          <a:p>
            <a:r>
              <a:rPr lang="en-CA" altLang="zh-CN" sz="1800" dirty="0" smtClean="0"/>
              <a:t>By: Kevin, Natalie, Adrian, </a:t>
            </a:r>
            <a:r>
              <a:rPr lang="en-CA" altLang="zh-CN" sz="1800" dirty="0" err="1" smtClean="0"/>
              <a:t>Fahad</a:t>
            </a:r>
            <a:r>
              <a:rPr lang="en-CA" altLang="zh-CN" sz="1800" dirty="0" smtClean="0"/>
              <a:t> and Ahmed</a:t>
            </a:r>
            <a:endParaRPr lang="zh-CN" altLang="en-US" sz="1800" dirty="0"/>
          </a:p>
        </p:txBody>
      </p:sp>
      <p:pic>
        <p:nvPicPr>
          <p:cNvPr id="27654" name="Picture 6" descr="http://everydaylife.globalpost.com/DM-Resize/photos.demandstudios.com/getty/article/83/93/56570066.jpg?w=600&amp;h=600&amp;keep_ratio=1"/>
          <p:cNvPicPr>
            <a:picLocks noChangeAspect="1" noChangeArrowheads="1"/>
          </p:cNvPicPr>
          <p:nvPr/>
        </p:nvPicPr>
        <p:blipFill>
          <a:blip r:embed="rId2" cstate="print"/>
          <a:srcRect r="11091"/>
          <a:stretch>
            <a:fillRect/>
          </a:stretch>
        </p:blipFill>
        <p:spPr bwMode="auto">
          <a:xfrm>
            <a:off x="6012160" y="99247"/>
            <a:ext cx="2448272" cy="2753689"/>
          </a:xfrm>
          <a:prstGeom prst="rect">
            <a:avLst/>
          </a:prstGeom>
          <a:ln>
            <a:noFill/>
          </a:ln>
          <a:effectLst>
            <a:softEdge rad="112500"/>
          </a:effectLst>
        </p:spPr>
      </p:pic>
      <p:pic>
        <p:nvPicPr>
          <p:cNvPr id="27656" name="Picture 8" descr="http://www.josephhaworth.com/images/Fellow%20Actors/Tyrone%20Power%20Sr/Tyrone%20Power%20as%20Claudius%20in%20Barrymore's%20Hamlet-Photo-B&amp;W-Resized.jpg"/>
          <p:cNvPicPr>
            <a:picLocks noChangeAspect="1" noChangeArrowheads="1"/>
          </p:cNvPicPr>
          <p:nvPr/>
        </p:nvPicPr>
        <p:blipFill>
          <a:blip r:embed="rId3" cstate="print"/>
          <a:srcRect/>
          <a:stretch>
            <a:fillRect/>
          </a:stretch>
        </p:blipFill>
        <p:spPr bwMode="auto">
          <a:xfrm>
            <a:off x="827584" y="3717032"/>
            <a:ext cx="2232248" cy="28803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CA" altLang="zh-CN" sz="2200" i="1" dirty="0" smtClean="0"/>
              <a:t>Claudius:</a:t>
            </a:r>
            <a:r>
              <a:rPr lang="en-CA" altLang="zh-CN" sz="2200" dirty="0" smtClean="0"/>
              <a:t> To do obsequious sorrow: but to </a:t>
            </a:r>
            <a:r>
              <a:rPr lang="en-CA" altLang="zh-CN" sz="2200" dirty="0" err="1" smtClean="0"/>
              <a:t>persever</a:t>
            </a:r>
            <a:r>
              <a:rPr lang="en-CA" altLang="zh-CN" sz="2200" dirty="0" smtClean="0"/>
              <a:t>/ In obstinate </a:t>
            </a:r>
            <a:r>
              <a:rPr lang="en-CA" altLang="zh-CN" sz="2200" dirty="0" err="1" smtClean="0"/>
              <a:t>condolement</a:t>
            </a:r>
            <a:r>
              <a:rPr lang="en-CA" altLang="zh-CN" sz="2200" dirty="0" smtClean="0"/>
              <a:t> is a course/ Of impious stubbornness; ‘tis unmanly grief” (I:ii:92-94)</a:t>
            </a:r>
            <a:endParaRPr lang="en-CA" altLang="zh-CN" sz="2200" i="1" dirty="0" smtClean="0"/>
          </a:p>
          <a:p>
            <a:pPr>
              <a:buNone/>
            </a:pPr>
            <a:endParaRPr lang="en-CA" altLang="zh-CN" sz="2200" i="1" dirty="0" smtClean="0"/>
          </a:p>
          <a:p>
            <a:pPr>
              <a:buNone/>
            </a:pPr>
            <a:r>
              <a:rPr lang="en-CA" altLang="zh-CN" sz="2200" i="1" dirty="0" smtClean="0"/>
              <a:t>Claudius:</a:t>
            </a:r>
            <a:r>
              <a:rPr lang="en-CA" altLang="zh-CN" sz="2200" dirty="0" smtClean="0"/>
              <a:t> “As of a father: for let the world take note/ You are the most immediate to our throne” (I:ii:108-109)</a:t>
            </a:r>
          </a:p>
          <a:p>
            <a:pPr>
              <a:buNone/>
            </a:pPr>
            <a:endParaRPr lang="en-CA" altLang="zh-CN" sz="2200" i="1" dirty="0" smtClean="0"/>
          </a:p>
          <a:p>
            <a:pPr>
              <a:buNone/>
            </a:pPr>
            <a:r>
              <a:rPr lang="en-CA" altLang="zh-CN" sz="2200" i="1" dirty="0" smtClean="0"/>
              <a:t>Claudius:</a:t>
            </a:r>
            <a:r>
              <a:rPr lang="en-CA" altLang="zh-CN" sz="2200" dirty="0" smtClean="0"/>
              <a:t> “And with no less nobility of love/ Than that which dearest fathers bears his son/ Do I impart towards you” (I:ii:110-112)</a:t>
            </a:r>
          </a:p>
        </p:txBody>
      </p:sp>
      <p:sp>
        <p:nvSpPr>
          <p:cNvPr id="3" name="Title 2"/>
          <p:cNvSpPr>
            <a:spLocks noGrp="1"/>
          </p:cNvSpPr>
          <p:nvPr>
            <p:ph type="title"/>
          </p:nvPr>
        </p:nvSpPr>
        <p:spPr/>
        <p:txBody>
          <a:bodyPr/>
          <a:lstStyle/>
          <a:p>
            <a:pPr algn="ctr"/>
            <a:r>
              <a:rPr lang="en-CA" altLang="zh-CN" dirty="0" smtClean="0"/>
              <a:t>Hamlet-</a:t>
            </a:r>
            <a:r>
              <a:rPr lang="en-CA" altLang="zh-CN" dirty="0" err="1" smtClean="0"/>
              <a:t>Cladius</a:t>
            </a:r>
            <a:endParaRPr lang="zh-CN" alt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258816" cy="4525963"/>
          </a:xfrm>
        </p:spPr>
        <p:txBody>
          <a:bodyPr/>
          <a:lstStyle/>
          <a:p>
            <a:r>
              <a:rPr lang="en-CA" altLang="zh-CN" dirty="0" smtClean="0"/>
              <a:t>Claudius tells Hamlet to get over his father’s death (man up)</a:t>
            </a:r>
          </a:p>
          <a:p>
            <a:r>
              <a:rPr lang="en-CA" altLang="zh-CN" dirty="0" smtClean="0"/>
              <a:t>Think of his uncle as his father</a:t>
            </a:r>
          </a:p>
          <a:p>
            <a:r>
              <a:rPr lang="en-CA" altLang="zh-CN" dirty="0" smtClean="0"/>
              <a:t>Hamlet despises him</a:t>
            </a:r>
            <a:endParaRPr lang="zh-CN" altLang="en-US" dirty="0"/>
          </a:p>
        </p:txBody>
      </p:sp>
      <p:sp>
        <p:nvSpPr>
          <p:cNvPr id="3" name="Title 2"/>
          <p:cNvSpPr>
            <a:spLocks noGrp="1"/>
          </p:cNvSpPr>
          <p:nvPr>
            <p:ph type="title"/>
          </p:nvPr>
        </p:nvSpPr>
        <p:spPr/>
        <p:txBody>
          <a:bodyPr/>
          <a:lstStyle/>
          <a:p>
            <a:pPr algn="ctr"/>
            <a:r>
              <a:rPr lang="en-CA" altLang="zh-CN" dirty="0" smtClean="0"/>
              <a:t>Hamlet-Claudius</a:t>
            </a:r>
            <a:endParaRPr lang="zh-CN" altLang="en-US" dirty="0"/>
          </a:p>
        </p:txBody>
      </p:sp>
      <p:pic>
        <p:nvPicPr>
          <p:cNvPr id="29698" name="Picture 2" descr="http://media4.onsugar.com/files/2013/02/06/1/192/1922398/netimgpqDswT.xxxlarge/i/3-Parenting-Situations-Off-Limits-Step-Parents.jpg"/>
          <p:cNvPicPr>
            <a:picLocks noChangeAspect="1" noChangeArrowheads="1"/>
          </p:cNvPicPr>
          <p:nvPr/>
        </p:nvPicPr>
        <p:blipFill>
          <a:blip r:embed="rId2" cstate="print"/>
          <a:srcRect l="12000"/>
          <a:stretch>
            <a:fillRect/>
          </a:stretch>
        </p:blipFill>
        <p:spPr bwMode="auto">
          <a:xfrm>
            <a:off x="4932040" y="1556792"/>
            <a:ext cx="3678244" cy="39604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CA" altLang="zh-CN" sz="2400" i="1" dirty="0" smtClean="0"/>
              <a:t>Gertrude:</a:t>
            </a:r>
            <a:r>
              <a:rPr lang="en-CA" altLang="zh-CN" sz="2400" dirty="0" smtClean="0"/>
              <a:t> “I pray thee, stay with us; go not to Wittenberg” (I:ii:119)</a:t>
            </a:r>
          </a:p>
          <a:p>
            <a:pPr>
              <a:buNone/>
            </a:pPr>
            <a:endParaRPr lang="en-CA" altLang="zh-CN" sz="2400" dirty="0" smtClean="0"/>
          </a:p>
          <a:p>
            <a:pPr>
              <a:buNone/>
            </a:pPr>
            <a:r>
              <a:rPr lang="en-CA" altLang="zh-CN" sz="2400" i="1" dirty="0" smtClean="0"/>
              <a:t>Hamlet:</a:t>
            </a:r>
            <a:r>
              <a:rPr lang="en-CA" altLang="zh-CN" sz="2400" dirty="0" smtClean="0"/>
              <a:t> “Confess yourself to heaven/ Repent what’s past, avoid what is to come” (III:iv:151-152)</a:t>
            </a:r>
          </a:p>
          <a:p>
            <a:pPr>
              <a:buNone/>
            </a:pPr>
            <a:endParaRPr lang="en-CA" altLang="zh-CN" sz="2400" i="1" dirty="0" smtClean="0"/>
          </a:p>
          <a:p>
            <a:pPr>
              <a:buNone/>
            </a:pPr>
            <a:r>
              <a:rPr lang="en-CA" altLang="zh-CN" sz="2400" i="1" dirty="0" smtClean="0"/>
              <a:t>Hamlet:</a:t>
            </a:r>
            <a:r>
              <a:rPr lang="en-CA" altLang="zh-CN" sz="2400" dirty="0" smtClean="0"/>
              <a:t> “Good night: But go not to my uncle’s bed” (III:iv:161)</a:t>
            </a:r>
          </a:p>
          <a:p>
            <a:pPr>
              <a:buNone/>
            </a:pPr>
            <a:endParaRPr lang="en-CA" altLang="zh-CN" sz="2400" i="1" dirty="0" smtClean="0"/>
          </a:p>
          <a:p>
            <a:pPr>
              <a:buNone/>
            </a:pPr>
            <a:r>
              <a:rPr lang="en-CA" altLang="zh-CN" sz="2400" i="1" dirty="0" smtClean="0"/>
              <a:t>Gertrude:</a:t>
            </a:r>
            <a:r>
              <a:rPr lang="en-CA" altLang="zh-CN" sz="2400" dirty="0" smtClean="0"/>
              <a:t> “What shall I do?” (III:iv:183)</a:t>
            </a:r>
            <a:endParaRPr lang="en-CA" altLang="zh-CN" sz="2400" i="1" dirty="0" smtClean="0"/>
          </a:p>
          <a:p>
            <a:pPr>
              <a:buNone/>
            </a:pPr>
            <a:endParaRPr lang="zh-CN" altLang="en-US" sz="2400" i="1" dirty="0"/>
          </a:p>
        </p:txBody>
      </p:sp>
      <p:sp>
        <p:nvSpPr>
          <p:cNvPr id="3" name="Title 2"/>
          <p:cNvSpPr>
            <a:spLocks noGrp="1"/>
          </p:cNvSpPr>
          <p:nvPr>
            <p:ph type="title"/>
          </p:nvPr>
        </p:nvSpPr>
        <p:spPr/>
        <p:txBody>
          <a:bodyPr/>
          <a:lstStyle/>
          <a:p>
            <a:pPr algn="ctr"/>
            <a:r>
              <a:rPr lang="en-CA" altLang="zh-CN" dirty="0" smtClean="0"/>
              <a:t>Hamlet-Gertrude</a:t>
            </a:r>
            <a:endParaRPr lang="zh-CN" alt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474840" cy="4525963"/>
          </a:xfrm>
        </p:spPr>
        <p:txBody>
          <a:bodyPr/>
          <a:lstStyle/>
          <a:p>
            <a:r>
              <a:rPr lang="en-CA" altLang="zh-CN" dirty="0" smtClean="0"/>
              <a:t>Truly cares about his son</a:t>
            </a:r>
          </a:p>
          <a:p>
            <a:r>
              <a:rPr lang="en-CA" altLang="zh-CN" dirty="0" smtClean="0"/>
              <a:t>Disgusted by his mother marrying right after his father’s death</a:t>
            </a:r>
          </a:p>
          <a:p>
            <a:r>
              <a:rPr lang="en-CA" altLang="zh-CN" dirty="0" smtClean="0"/>
              <a:t>Hamlet disciplines his mother</a:t>
            </a:r>
            <a:endParaRPr lang="zh-CN" altLang="en-US" dirty="0"/>
          </a:p>
        </p:txBody>
      </p:sp>
      <p:sp>
        <p:nvSpPr>
          <p:cNvPr id="3" name="Title 2"/>
          <p:cNvSpPr>
            <a:spLocks noGrp="1"/>
          </p:cNvSpPr>
          <p:nvPr>
            <p:ph type="title"/>
          </p:nvPr>
        </p:nvSpPr>
        <p:spPr/>
        <p:txBody>
          <a:bodyPr/>
          <a:lstStyle/>
          <a:p>
            <a:pPr algn="ctr"/>
            <a:r>
              <a:rPr lang="en-CA" altLang="zh-CN" dirty="0" smtClean="0"/>
              <a:t>Hamlet-Gertrude</a:t>
            </a:r>
            <a:endParaRPr lang="zh-CN" altLang="en-US" dirty="0"/>
          </a:p>
        </p:txBody>
      </p:sp>
      <p:pic>
        <p:nvPicPr>
          <p:cNvPr id="30722" name="Picture 2" descr="http://www.ahaparenting.com/img/iStock%20permissive%20parenting.jpg"/>
          <p:cNvPicPr>
            <a:picLocks noChangeAspect="1" noChangeArrowheads="1"/>
          </p:cNvPicPr>
          <p:nvPr/>
        </p:nvPicPr>
        <p:blipFill>
          <a:blip r:embed="rId2" cstate="print"/>
          <a:srcRect/>
          <a:stretch>
            <a:fillRect/>
          </a:stretch>
        </p:blipFill>
        <p:spPr bwMode="auto">
          <a:xfrm>
            <a:off x="5364088" y="1484784"/>
            <a:ext cx="3168352" cy="47469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000" dirty="0" smtClean="0"/>
              <a:t>In the article, “Androgynous ‘Union’ and the Women in </a:t>
            </a:r>
            <a:r>
              <a:rPr lang="en-US" sz="2000" i="1" dirty="0" smtClean="0"/>
              <a:t>Hamlet,”</a:t>
            </a:r>
            <a:r>
              <a:rPr lang="en-US" sz="2000" dirty="0" smtClean="0"/>
              <a:t> James Stone argues how some characters in </a:t>
            </a:r>
            <a:r>
              <a:rPr lang="en-US" sz="2000" i="1" dirty="0" smtClean="0"/>
              <a:t>Hamlet </a:t>
            </a:r>
            <a:r>
              <a:rPr lang="en-US" sz="2000" dirty="0" smtClean="0"/>
              <a:t>experience the collapse of sexual difference, which results in unusual actions. Initially, Stone explains how Hamlet shows feminine characteristics through his thoughts, hesitations and actions. Hamlet begins to have suicidal thoughts but when he meets the ghost, Hamlet begins to question the importance of living through many of his soliloquies. These thoughts reveal that Hamlet is indecisive, leading him to hesitate with his plans to kill Claudius. Furthermore, Hamlet has difficulties dealing with his mother’s hasty marriage after his father’s death. Stone describes that a man should adapt to changes, however Hamlet falls into hysteria when he is alone with his mother. The characters in </a:t>
            </a:r>
            <a:r>
              <a:rPr lang="en-US" sz="2000" i="1" dirty="0" smtClean="0"/>
              <a:t>Hamlet</a:t>
            </a:r>
            <a:r>
              <a:rPr lang="en-US" sz="2000" dirty="0" smtClean="0"/>
              <a:t> act in unexpected ways due to their mentality.</a:t>
            </a:r>
          </a:p>
        </p:txBody>
      </p:sp>
      <p:sp>
        <p:nvSpPr>
          <p:cNvPr id="3" name="Title 2"/>
          <p:cNvSpPr>
            <a:spLocks noGrp="1"/>
          </p:cNvSpPr>
          <p:nvPr>
            <p:ph type="title"/>
          </p:nvPr>
        </p:nvSpPr>
        <p:spPr/>
        <p:txBody>
          <a:bodyPr/>
          <a:lstStyle/>
          <a:p>
            <a:pPr algn="ctr"/>
            <a:r>
              <a:rPr lang="en-US" dirty="0" smtClean="0"/>
              <a:t>Literary Criticism Summary</a:t>
            </a:r>
            <a:endParaRPr lang="zh-CN" altLang="en-US" dirty="0"/>
          </a:p>
        </p:txBody>
      </p:sp>
      <p:sp>
        <p:nvSpPr>
          <p:cNvPr id="5" name="TextBox 4"/>
          <p:cNvSpPr txBox="1"/>
          <p:nvPr/>
        </p:nvSpPr>
        <p:spPr>
          <a:xfrm>
            <a:off x="5796136" y="6237312"/>
            <a:ext cx="3096344" cy="276999"/>
          </a:xfrm>
          <a:prstGeom prst="rect">
            <a:avLst/>
          </a:prstGeom>
          <a:noFill/>
        </p:spPr>
        <p:txBody>
          <a:bodyPr wrap="square" rtlCol="0">
            <a:spAutoFit/>
          </a:bodyPr>
          <a:lstStyle/>
          <a:p>
            <a:r>
              <a:rPr lang="en-CA" altLang="zh-CN" sz="1200" dirty="0" smtClean="0"/>
              <a:t>-From the Literary Reference Center</a:t>
            </a:r>
            <a:endParaRPr lang="zh-CN" altLang="en-US" sz="12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In the article, James Stone emphasizes the importance of a father and son relationship. The article informs us about Hamlet’s unusual behaviour caused by the death of his father. His insanity is further driven by his uncle taking over his father</a:t>
            </a:r>
            <a:r>
              <a:rPr lang="en-CA" sz="2000" dirty="0" smtClean="0"/>
              <a:t>’</a:t>
            </a:r>
            <a:r>
              <a:rPr lang="en-US" sz="2000" dirty="0" smtClean="0"/>
              <a:t>s throne and marrying his mother. While Hamlet is mentally unstable, he halts his seek for revenge. As a result, we can conclude that the saying “blood is thicker than water” is applicable to this situation. Since the death of his father, Hamlet has lost his male dominance and has caused him to act more feminine and emotionally. In conclusion, the role of a father plays a major impact to a son’s mentality and purpose of life as a son needs a real father—that cannot be replaced.</a:t>
            </a:r>
            <a:endParaRPr lang="en-CA" sz="2000" dirty="0" smtClean="0"/>
          </a:p>
          <a:p>
            <a:endParaRPr lang="zh-CN" altLang="en-US" sz="2000" dirty="0"/>
          </a:p>
        </p:txBody>
      </p:sp>
      <p:sp>
        <p:nvSpPr>
          <p:cNvPr id="3" name="Title 2"/>
          <p:cNvSpPr>
            <a:spLocks noGrp="1"/>
          </p:cNvSpPr>
          <p:nvPr>
            <p:ph type="title"/>
          </p:nvPr>
        </p:nvSpPr>
        <p:spPr/>
        <p:txBody>
          <a:bodyPr/>
          <a:lstStyle/>
          <a:p>
            <a:pPr algn="ctr"/>
            <a:r>
              <a:rPr lang="en-US" dirty="0" smtClean="0"/>
              <a:t>Literary Criticism Commentary</a:t>
            </a:r>
            <a:endParaRPr lang="zh-CN"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altLang="zh-CN" dirty="0" smtClean="0"/>
              <a:t>17</a:t>
            </a:r>
            <a:r>
              <a:rPr lang="en-CA" altLang="zh-CN" baseline="30000" dirty="0" smtClean="0"/>
              <a:t>th</a:t>
            </a:r>
            <a:r>
              <a:rPr lang="en-CA" altLang="zh-CN" dirty="0" smtClean="0"/>
              <a:t> Century</a:t>
            </a:r>
            <a:endParaRPr lang="zh-CN" altLang="en-US" dirty="0"/>
          </a:p>
        </p:txBody>
      </p:sp>
      <p:pic>
        <p:nvPicPr>
          <p:cNvPr id="31746" name="Picture 2" descr="http://www.examiner.com/images/blog/wysiwyg/image/globe_theatre.jpg"/>
          <p:cNvPicPr>
            <a:picLocks noChangeAspect="1" noChangeArrowheads="1"/>
          </p:cNvPicPr>
          <p:nvPr/>
        </p:nvPicPr>
        <p:blipFill>
          <a:blip r:embed="rId2" cstate="print"/>
          <a:srcRect/>
          <a:stretch>
            <a:fillRect/>
          </a:stretch>
        </p:blipFill>
        <p:spPr bwMode="auto">
          <a:xfrm>
            <a:off x="755576" y="1214896"/>
            <a:ext cx="7632848" cy="502241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altLang="zh-CN" dirty="0" smtClean="0"/>
              <a:t>2013</a:t>
            </a:r>
            <a:endParaRPr lang="zh-CN" altLang="en-US" dirty="0"/>
          </a:p>
        </p:txBody>
      </p:sp>
      <p:pic>
        <p:nvPicPr>
          <p:cNvPr id="35842" name="Picture 2" descr="http://andrearbaker.com/wp-content/uploads/2013/01/simple-dinner-table.jpg"/>
          <p:cNvPicPr>
            <a:picLocks noChangeAspect="1" noChangeArrowheads="1"/>
          </p:cNvPicPr>
          <p:nvPr/>
        </p:nvPicPr>
        <p:blipFill>
          <a:blip r:embed="rId2" cstate="print"/>
          <a:srcRect/>
          <a:stretch>
            <a:fillRect/>
          </a:stretch>
        </p:blipFill>
        <p:spPr bwMode="auto">
          <a:xfrm>
            <a:off x="1301757" y="1340768"/>
            <a:ext cx="6438595" cy="482894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09120"/>
            <a:ext cx="8229600" cy="1143000"/>
          </a:xfrm>
        </p:spPr>
        <p:txBody>
          <a:bodyPr>
            <a:noAutofit/>
          </a:bodyPr>
          <a:lstStyle/>
          <a:p>
            <a:pPr algn="ctr"/>
            <a:r>
              <a:rPr lang="en-CA" altLang="zh-CN" sz="72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63500">
                    <a:schemeClr val="accent1">
                      <a:satMod val="175000"/>
                      <a:alpha val="40000"/>
                    </a:schemeClr>
                  </a:glow>
                  <a:outerShdw blurRad="38100" dist="38100" dir="2700000" algn="tl">
                    <a:srgbClr val="000000">
                      <a:alpha val="43137"/>
                    </a:srgbClr>
                  </a:outerShdw>
                  <a:reflection blurRad="12700" stA="50000" endPos="50000" dist="5000" dir="5400000" sy="-100000" rotWithShape="0"/>
                </a:effectLst>
              </a:rPr>
              <a:t>quiz time!!!</a:t>
            </a:r>
            <a:endParaRPr lang="zh-CN" altLang="en-US" sz="7200" dirty="0"/>
          </a:p>
        </p:txBody>
      </p:sp>
      <p:pic>
        <p:nvPicPr>
          <p:cNvPr id="3074" name="Picture 2" descr="http://www.sheeptotheright.com/wp-content/uploads/2012/02/scan-tron.jpg"/>
          <p:cNvPicPr>
            <a:picLocks noChangeAspect="1" noChangeArrowheads="1"/>
          </p:cNvPicPr>
          <p:nvPr/>
        </p:nvPicPr>
        <p:blipFill>
          <a:blip r:embed="rId2" cstate="print"/>
          <a:srcRect/>
          <a:stretch>
            <a:fillRect/>
          </a:stretch>
        </p:blipFill>
        <p:spPr bwMode="auto">
          <a:xfrm>
            <a:off x="2014637" y="620688"/>
            <a:ext cx="5184166" cy="346104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altLang="zh-CN" dirty="0" smtClean="0"/>
              <a:t>Quiz #1</a:t>
            </a:r>
            <a:endParaRPr lang="zh-CN" altLang="en-US" dirty="0"/>
          </a:p>
        </p:txBody>
      </p:sp>
      <p:sp>
        <p:nvSpPr>
          <p:cNvPr id="4" name="TextBox 3"/>
          <p:cNvSpPr txBox="1"/>
          <p:nvPr/>
        </p:nvSpPr>
        <p:spPr>
          <a:xfrm>
            <a:off x="2483768" y="4427820"/>
            <a:ext cx="4248472" cy="369332"/>
          </a:xfrm>
          <a:prstGeom prst="rect">
            <a:avLst/>
          </a:prstGeom>
          <a:noFill/>
        </p:spPr>
        <p:txBody>
          <a:bodyPr wrap="square" rtlCol="0">
            <a:spAutoFit/>
          </a:bodyPr>
          <a:lstStyle/>
          <a:p>
            <a:r>
              <a:rPr lang="en-CA" altLang="zh-CN" dirty="0" smtClean="0"/>
              <a:t>Answer: sense of purpose, guidance </a:t>
            </a:r>
            <a:endParaRPr lang="zh-CN" altLang="en-US" dirty="0"/>
          </a:p>
        </p:txBody>
      </p:sp>
      <p:sp>
        <p:nvSpPr>
          <p:cNvPr id="5" name="Title 2"/>
          <p:cNvSpPr txBox="1">
            <a:spLocks/>
          </p:cNvSpPr>
          <p:nvPr/>
        </p:nvSpPr>
        <p:spPr>
          <a:xfrm>
            <a:off x="457200" y="1570782"/>
            <a:ext cx="8229600" cy="2794322"/>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zh-CN" sz="3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Name one thing a parent-child relationship brings to the characters in </a:t>
            </a:r>
            <a:r>
              <a:rPr kumimoji="0" lang="en-CA" altLang="zh-CN" sz="3000" b="1" i="1"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Hamlet</a:t>
            </a:r>
            <a:r>
              <a:rPr kumimoji="0" lang="en-CA" altLang="zh-CN" sz="3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t>
            </a:r>
            <a:endParaRPr kumimoji="0" lang="zh-CN" alt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altLang="zh-CN" dirty="0" smtClean="0"/>
              <a:t>The emphasis placed on a parent-child relationship brings a sense of purpose or guidance to a character’s life</a:t>
            </a:r>
            <a:endParaRPr lang="zh-CN" altLang="en-US" dirty="0"/>
          </a:p>
        </p:txBody>
      </p:sp>
      <p:sp>
        <p:nvSpPr>
          <p:cNvPr id="3" name="Title 2"/>
          <p:cNvSpPr>
            <a:spLocks noGrp="1"/>
          </p:cNvSpPr>
          <p:nvPr>
            <p:ph type="title"/>
          </p:nvPr>
        </p:nvSpPr>
        <p:spPr/>
        <p:txBody>
          <a:bodyPr/>
          <a:lstStyle/>
          <a:p>
            <a:pPr algn="ctr"/>
            <a:r>
              <a:rPr lang="en-CA" altLang="zh-CN" dirty="0" smtClean="0"/>
              <a:t>Thesis</a:t>
            </a:r>
            <a:endParaRPr lang="zh-CN" altLang="en-US" dirty="0"/>
          </a:p>
        </p:txBody>
      </p:sp>
      <p:pic>
        <p:nvPicPr>
          <p:cNvPr id="13314" name="Picture 2" descr="http://extricate.org/wp-content/uploads/2010/05/ray_winstone_respect.jpg"/>
          <p:cNvPicPr>
            <a:picLocks noChangeAspect="1" noChangeArrowheads="1"/>
          </p:cNvPicPr>
          <p:nvPr/>
        </p:nvPicPr>
        <p:blipFill>
          <a:blip r:embed="rId2" cstate="print"/>
          <a:srcRect/>
          <a:stretch>
            <a:fillRect/>
          </a:stretch>
        </p:blipFill>
        <p:spPr bwMode="auto">
          <a:xfrm>
            <a:off x="2339752" y="3068960"/>
            <a:ext cx="4588482" cy="29344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altLang="zh-CN" dirty="0" smtClean="0"/>
              <a:t>Quiz #2</a:t>
            </a:r>
            <a:endParaRPr lang="zh-CN" altLang="en-US" dirty="0"/>
          </a:p>
        </p:txBody>
      </p:sp>
      <p:sp>
        <p:nvSpPr>
          <p:cNvPr id="4" name="Title 2"/>
          <p:cNvSpPr txBox="1">
            <a:spLocks/>
          </p:cNvSpPr>
          <p:nvPr/>
        </p:nvSpPr>
        <p:spPr>
          <a:xfrm>
            <a:off x="457200" y="1340768"/>
            <a:ext cx="8229600" cy="3816424"/>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zh-CN" sz="3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What is Polonius’ advice to </a:t>
            </a:r>
            <a:r>
              <a:rPr kumimoji="0" lang="en-CA" altLang="zh-CN" sz="30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Laertes</a:t>
            </a:r>
            <a:r>
              <a:rPr kumimoji="0" lang="en-CA" altLang="zh-CN" sz="3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on how to be an honourable man?</a:t>
            </a:r>
            <a:endParaRPr lang="en-CA" altLang="zh-CN" sz="3000" b="1" dirty="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CA" altLang="zh-CN" sz="3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514350" marR="0" lvl="0" indent="-514350" defTabSz="914400" rtl="0" eaLnBrk="1" fontAlgn="auto" latinLnBrk="0" hangingPunct="1">
              <a:lnSpc>
                <a:spcPct val="100000"/>
              </a:lnSpc>
              <a:spcBef>
                <a:spcPct val="0"/>
              </a:spcBef>
              <a:spcAft>
                <a:spcPts val="0"/>
              </a:spcAft>
              <a:buClrTx/>
              <a:buSzTx/>
              <a:buFontTx/>
              <a:buAutoNum type="alphaLcParenR"/>
              <a:tabLst/>
              <a:defRPr/>
            </a:pPr>
            <a:r>
              <a:rPr lang="en-CA" altLang="zh-CN" sz="2400" b="1" noProof="0" dirty="0" smtClean="0">
                <a:solidFill>
                  <a:schemeClr val="tx2"/>
                </a:solidFill>
                <a:effectLst>
                  <a:outerShdw blurRad="31750" dist="25400" dir="5400000" algn="tl" rotWithShape="0">
                    <a:srgbClr val="000000">
                      <a:alpha val="25000"/>
                    </a:srgbClr>
                  </a:outerShdw>
                </a:effectLst>
                <a:latin typeface="+mj-lt"/>
                <a:ea typeface="+mj-ea"/>
                <a:cs typeface="+mj-cs"/>
              </a:rPr>
              <a:t>Keep his thoughts to himself</a:t>
            </a:r>
          </a:p>
          <a:p>
            <a:pPr marL="514350" marR="0" lvl="0" indent="-514350" defTabSz="914400" rtl="0" eaLnBrk="1" fontAlgn="auto" latinLnBrk="0" hangingPunct="1">
              <a:lnSpc>
                <a:spcPct val="100000"/>
              </a:lnSpc>
              <a:spcBef>
                <a:spcPct val="0"/>
              </a:spcBef>
              <a:spcAft>
                <a:spcPts val="0"/>
              </a:spcAft>
              <a:buClrTx/>
              <a:buSzTx/>
              <a:buFontTx/>
              <a:buAutoNum type="alphaLcParenR"/>
              <a:tabLst/>
              <a:defRPr/>
            </a:pPr>
            <a:r>
              <a:rPr kumimoji="0" lang="en-CA" altLang="zh-CN" sz="2400" b="1" i="0" u="none" strike="noStrike" kern="1200" cap="none" spc="0" normalizeH="0" baseline="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Hold on to his old friends</a:t>
            </a:r>
            <a:r>
              <a:rPr kumimoji="0" lang="en-CA" altLang="zh-CN" sz="2400" b="1" i="0" u="none" strike="noStrike" kern="1200" cap="none" spc="0" normalizeH="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but be slow to embrace new friends</a:t>
            </a:r>
            <a:endParaRPr kumimoji="0" lang="en-CA" altLang="zh-CN" sz="2400" b="1" i="0" u="none" strike="noStrike" kern="1200" cap="none" spc="0" normalizeH="0" baseline="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514350" marR="0" lvl="0" indent="-514350" defTabSz="914400" rtl="0" eaLnBrk="1" fontAlgn="auto" latinLnBrk="0" hangingPunct="1">
              <a:lnSpc>
                <a:spcPct val="100000"/>
              </a:lnSpc>
              <a:spcBef>
                <a:spcPct val="0"/>
              </a:spcBef>
              <a:spcAft>
                <a:spcPts val="0"/>
              </a:spcAft>
              <a:buClrTx/>
              <a:buSzTx/>
              <a:buFontTx/>
              <a:buAutoNum type="alphaLcParenR"/>
              <a:tabLst/>
              <a:defRPr/>
            </a:pPr>
            <a:r>
              <a:rPr lang="en-CA" altLang="zh-CN" sz="2400" b="1" noProof="0" dirty="0" smtClean="0">
                <a:solidFill>
                  <a:schemeClr val="tx2"/>
                </a:solidFill>
                <a:effectLst>
                  <a:outerShdw blurRad="31750" dist="25400" dir="5400000" algn="tl" rotWithShape="0">
                    <a:srgbClr val="000000">
                      <a:alpha val="25000"/>
                    </a:srgbClr>
                  </a:outerShdw>
                </a:effectLst>
                <a:latin typeface="+mj-lt"/>
                <a:ea typeface="+mj-ea"/>
                <a:cs typeface="+mj-cs"/>
              </a:rPr>
              <a:t>To dress richly but not gaudily</a:t>
            </a:r>
          </a:p>
          <a:p>
            <a:pPr marL="514350" marR="0" lvl="0" indent="-514350" defTabSz="914400" rtl="0" eaLnBrk="1" fontAlgn="auto" latinLnBrk="0" hangingPunct="1">
              <a:lnSpc>
                <a:spcPct val="100000"/>
              </a:lnSpc>
              <a:spcBef>
                <a:spcPct val="0"/>
              </a:spcBef>
              <a:spcAft>
                <a:spcPts val="0"/>
              </a:spcAft>
              <a:buClrTx/>
              <a:buSzTx/>
              <a:buFontTx/>
              <a:buAutoNum type="alphaLcParenR"/>
              <a:tabLst/>
              <a:defRPr/>
            </a:pPr>
            <a:r>
              <a:rPr kumimoji="0" lang="en-CA" altLang="zh-CN" sz="2400" b="1" i="0" u="none" strike="noStrike" kern="1200" cap="none" spc="0" normalizeH="0" baseline="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All of the above</a:t>
            </a:r>
            <a:endParaRPr kumimoji="0" lang="en-CA" altLang="zh-CN"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TextBox 4"/>
          <p:cNvSpPr txBox="1"/>
          <p:nvPr/>
        </p:nvSpPr>
        <p:spPr>
          <a:xfrm>
            <a:off x="1763688" y="5363924"/>
            <a:ext cx="5544616" cy="369332"/>
          </a:xfrm>
          <a:prstGeom prst="rect">
            <a:avLst/>
          </a:prstGeom>
          <a:noFill/>
        </p:spPr>
        <p:txBody>
          <a:bodyPr wrap="square" rtlCol="0">
            <a:spAutoFit/>
          </a:bodyPr>
          <a:lstStyle/>
          <a:p>
            <a:pPr algn="ctr"/>
            <a:r>
              <a:rPr lang="en-CA" altLang="zh-CN" dirty="0" smtClean="0"/>
              <a:t>Answer: d) All of the above</a:t>
            </a: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altLang="zh-CN" dirty="0" smtClean="0"/>
              <a:t>Quiz #3</a:t>
            </a:r>
            <a:endParaRPr lang="zh-CN" altLang="en-US" dirty="0"/>
          </a:p>
        </p:txBody>
      </p:sp>
      <p:sp>
        <p:nvSpPr>
          <p:cNvPr id="4" name="Title 2"/>
          <p:cNvSpPr txBox="1">
            <a:spLocks/>
          </p:cNvSpPr>
          <p:nvPr/>
        </p:nvSpPr>
        <p:spPr>
          <a:xfrm>
            <a:off x="457200" y="1570782"/>
            <a:ext cx="8229600" cy="2794322"/>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altLang="zh-CN" sz="3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What</a:t>
            </a:r>
            <a:r>
              <a:rPr kumimoji="0" lang="en-CA" altLang="zh-CN" sz="30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does the ghost tell Hamlet to do? (2 things)</a:t>
            </a:r>
            <a:endParaRPr kumimoji="0" lang="zh-CN" altLang="en-US" sz="3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5" name="TextBox 4"/>
          <p:cNvSpPr txBox="1"/>
          <p:nvPr/>
        </p:nvSpPr>
        <p:spPr>
          <a:xfrm>
            <a:off x="971600" y="4221088"/>
            <a:ext cx="7128792" cy="369332"/>
          </a:xfrm>
          <a:prstGeom prst="rect">
            <a:avLst/>
          </a:prstGeom>
          <a:noFill/>
        </p:spPr>
        <p:txBody>
          <a:bodyPr wrap="square" rtlCol="0">
            <a:spAutoFit/>
          </a:bodyPr>
          <a:lstStyle/>
          <a:p>
            <a:pPr algn="ctr"/>
            <a:r>
              <a:rPr lang="en-CA" altLang="zh-CN" dirty="0" smtClean="0"/>
              <a:t>Answer: avenge his father’s death and leave his mother alone</a:t>
            </a:r>
            <a:endParaRPr lang="zh-CN"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Stone, James W. "Androgynous "Union" And 	The Woman In Hamlet." </a:t>
            </a:r>
            <a:r>
              <a:rPr lang="en-US" i="1" dirty="0" smtClean="0"/>
              <a:t>Shakespeare S	</a:t>
            </a:r>
            <a:r>
              <a:rPr lang="en-US" i="1" dirty="0" err="1" smtClean="0"/>
              <a:t>tudies</a:t>
            </a:r>
            <a:r>
              <a:rPr lang="en-US" dirty="0" smtClean="0"/>
              <a:t> 23.(1995): 71. </a:t>
            </a:r>
            <a:r>
              <a:rPr lang="en-US" i="1" dirty="0" smtClean="0"/>
              <a:t>Literary Reference 	Center Plus</a:t>
            </a:r>
            <a:r>
              <a:rPr lang="en-US" dirty="0" smtClean="0"/>
              <a:t>. Web. 13 July 2013</a:t>
            </a:r>
            <a:endParaRPr lang="en-CA" dirty="0" smtClean="0"/>
          </a:p>
          <a:p>
            <a:endParaRPr lang="zh-CN" altLang="en-US" dirty="0"/>
          </a:p>
        </p:txBody>
      </p:sp>
      <p:sp>
        <p:nvSpPr>
          <p:cNvPr id="3" name="Title 2"/>
          <p:cNvSpPr>
            <a:spLocks noGrp="1"/>
          </p:cNvSpPr>
          <p:nvPr>
            <p:ph type="title"/>
          </p:nvPr>
        </p:nvSpPr>
        <p:spPr/>
        <p:txBody>
          <a:bodyPr/>
          <a:lstStyle/>
          <a:p>
            <a:pPr algn="ctr"/>
            <a:r>
              <a:rPr lang="en-CA" altLang="zh-CN" dirty="0" smtClean="0"/>
              <a:t>Works Cited</a:t>
            </a:r>
            <a:endParaRPr lang="zh-CN" alt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148481"/>
            <a:ext cx="9144000" cy="584775"/>
          </a:xfrm>
          <a:prstGeom prst="rect">
            <a:avLst/>
          </a:prstGeom>
          <a:noFill/>
        </p:spPr>
        <p:txBody>
          <a:bodyPr>
            <a:spAutoFit/>
          </a:bodyPr>
          <a:lstStyle/>
          <a:p>
            <a:pPr algn="ctr" fontAlgn="auto">
              <a:spcBef>
                <a:spcPts val="0"/>
              </a:spcBef>
              <a:spcAft>
                <a:spcPts val="0"/>
              </a:spcAft>
              <a:defRPr/>
            </a:pPr>
            <a:r>
              <a:rPr lang="en-CA" altLang="zh-CN"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1">
                      <a:satMod val="175000"/>
                      <a:alpha val="40000"/>
                    </a:schemeClr>
                  </a:glow>
                </a:effectLst>
                <a:latin typeface="+mn-lt"/>
                <a:cs typeface="+mn-cs"/>
              </a:rPr>
              <a:t>Thank you for listening to our presentation!</a:t>
            </a:r>
            <a:endParaRPr lang="zh-CN" alt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63500">
                  <a:schemeClr val="accent1">
                    <a:satMod val="175000"/>
                    <a:alpha val="40000"/>
                  </a:schemeClr>
                </a:glow>
              </a:effectLst>
              <a:latin typeface="+mn-lt"/>
              <a:cs typeface="+mn-cs"/>
            </a:endParaRPr>
          </a:p>
        </p:txBody>
      </p:sp>
      <p:pic>
        <p:nvPicPr>
          <p:cNvPr id="3074" name="Picture 2" descr="http://meighan.edublogs.org/files/2011/11/Hamlet-Laurence-Olivier-1ci8ee1.jpg"/>
          <p:cNvPicPr>
            <a:picLocks noChangeAspect="1" noChangeArrowheads="1"/>
          </p:cNvPicPr>
          <p:nvPr/>
        </p:nvPicPr>
        <p:blipFill>
          <a:blip r:embed="rId2" cstate="print"/>
          <a:srcRect/>
          <a:stretch>
            <a:fillRect/>
          </a:stretch>
        </p:blipFill>
        <p:spPr bwMode="auto">
          <a:xfrm>
            <a:off x="2195736" y="510902"/>
            <a:ext cx="4762500" cy="42862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altLang="zh-CN" dirty="0" smtClean="0"/>
              <a:t>Polonius and Ophelia</a:t>
            </a:r>
          </a:p>
          <a:p>
            <a:r>
              <a:rPr lang="en-CA" altLang="zh-CN" dirty="0" smtClean="0"/>
              <a:t>Polonius and </a:t>
            </a:r>
            <a:r>
              <a:rPr lang="en-CA" altLang="zh-CN" dirty="0" err="1" smtClean="0"/>
              <a:t>Laertes</a:t>
            </a:r>
            <a:endParaRPr lang="en-CA" altLang="zh-CN" dirty="0" smtClean="0"/>
          </a:p>
          <a:p>
            <a:r>
              <a:rPr lang="en-CA" altLang="zh-CN" dirty="0" smtClean="0"/>
              <a:t>Hamlet and Ghost (Father)</a:t>
            </a:r>
          </a:p>
          <a:p>
            <a:r>
              <a:rPr lang="en-CA" altLang="zh-CN" dirty="0" smtClean="0"/>
              <a:t>Hamlet and Claudius</a:t>
            </a:r>
          </a:p>
          <a:p>
            <a:r>
              <a:rPr lang="en-CA" altLang="zh-CN" dirty="0" smtClean="0"/>
              <a:t>Hamlet and Gertrude</a:t>
            </a:r>
            <a:endParaRPr lang="zh-CN" altLang="en-US" dirty="0"/>
          </a:p>
        </p:txBody>
      </p:sp>
      <p:sp>
        <p:nvSpPr>
          <p:cNvPr id="3" name="Title 2"/>
          <p:cNvSpPr>
            <a:spLocks noGrp="1"/>
          </p:cNvSpPr>
          <p:nvPr>
            <p:ph type="title"/>
          </p:nvPr>
        </p:nvSpPr>
        <p:spPr/>
        <p:txBody>
          <a:bodyPr/>
          <a:lstStyle/>
          <a:p>
            <a:pPr algn="ctr"/>
            <a:r>
              <a:rPr lang="en-CA" altLang="zh-CN" dirty="0" smtClean="0"/>
              <a:t>Relationships</a:t>
            </a:r>
            <a:endParaRPr lang="zh-CN" alt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buNone/>
            </a:pPr>
            <a:r>
              <a:rPr lang="en-CA" altLang="zh-CN" sz="2200" i="1" dirty="0" smtClean="0"/>
              <a:t>Ophelia:</a:t>
            </a:r>
            <a:r>
              <a:rPr lang="en-CA" altLang="zh-CN" sz="2200" dirty="0" smtClean="0"/>
              <a:t> “I do not know, my lord, what I should think” (I:iii:104)</a:t>
            </a:r>
          </a:p>
          <a:p>
            <a:pPr>
              <a:buNone/>
            </a:pPr>
            <a:endParaRPr lang="en-CA" altLang="zh-CN" sz="2200" dirty="0" smtClean="0"/>
          </a:p>
          <a:p>
            <a:pPr>
              <a:buNone/>
            </a:pPr>
            <a:r>
              <a:rPr lang="en-CA" altLang="zh-CN" sz="2200" i="1" dirty="0" smtClean="0"/>
              <a:t>Polonius:</a:t>
            </a:r>
            <a:r>
              <a:rPr lang="en-CA" altLang="zh-CN" sz="2200" dirty="0" smtClean="0"/>
              <a:t> “Do not believe his vows; for they are brokers” (I:iii:127)</a:t>
            </a:r>
          </a:p>
          <a:p>
            <a:pPr>
              <a:buNone/>
            </a:pPr>
            <a:endParaRPr lang="en-CA" altLang="zh-CN" sz="2200" i="1" dirty="0" smtClean="0"/>
          </a:p>
          <a:p>
            <a:pPr>
              <a:buNone/>
            </a:pPr>
            <a:r>
              <a:rPr lang="en-CA" altLang="zh-CN" sz="2200" i="1" dirty="0" smtClean="0"/>
              <a:t>Polonius:</a:t>
            </a:r>
            <a:r>
              <a:rPr lang="en-CA" altLang="zh-CN" sz="2200" dirty="0" smtClean="0"/>
              <a:t> “I would not, in plain terms, from this time forth/ Have you so slander any moment’s leisure/ As to give words or talk with the lord Hamlet” (I:iii:132-134)</a:t>
            </a:r>
            <a:endParaRPr lang="en-CA" altLang="zh-CN" sz="2200" i="1" dirty="0" smtClean="0"/>
          </a:p>
          <a:p>
            <a:pPr>
              <a:buNone/>
            </a:pPr>
            <a:endParaRPr lang="en-CA" altLang="zh-CN" sz="2200" dirty="0" smtClean="0"/>
          </a:p>
          <a:p>
            <a:pPr>
              <a:buNone/>
            </a:pPr>
            <a:r>
              <a:rPr lang="en-CA" altLang="zh-CN" sz="2200" i="1" dirty="0" smtClean="0"/>
              <a:t>Ophelia:</a:t>
            </a:r>
            <a:r>
              <a:rPr lang="en-CA" altLang="zh-CN" sz="2200" dirty="0" smtClean="0"/>
              <a:t> “I shall obey, my lord” (I:iii:136)</a:t>
            </a:r>
          </a:p>
          <a:p>
            <a:pPr>
              <a:buNone/>
            </a:pPr>
            <a:endParaRPr lang="en-CA" altLang="zh-CN" sz="2200" i="1" dirty="0" smtClean="0"/>
          </a:p>
          <a:p>
            <a:pPr>
              <a:buNone/>
            </a:pPr>
            <a:endParaRPr lang="en-CA" altLang="zh-CN" sz="2200" i="1" dirty="0" smtClean="0"/>
          </a:p>
          <a:p>
            <a:pPr>
              <a:buNone/>
            </a:pPr>
            <a:endParaRPr lang="zh-CN" altLang="en-US" sz="2200" dirty="0"/>
          </a:p>
        </p:txBody>
      </p:sp>
      <p:sp>
        <p:nvSpPr>
          <p:cNvPr id="3" name="Title 2"/>
          <p:cNvSpPr>
            <a:spLocks noGrp="1"/>
          </p:cNvSpPr>
          <p:nvPr>
            <p:ph type="title"/>
          </p:nvPr>
        </p:nvSpPr>
        <p:spPr/>
        <p:txBody>
          <a:bodyPr/>
          <a:lstStyle/>
          <a:p>
            <a:pPr algn="ctr"/>
            <a:r>
              <a:rPr lang="en-CA" altLang="zh-CN" dirty="0" smtClean="0"/>
              <a:t>Polonius-Ophelia</a:t>
            </a:r>
            <a:endParaRPr lang="zh-CN" alt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altLang="zh-CN" dirty="0" smtClean="0"/>
              <a:t>Ophelia is naïve and doesn’t know what to think/do</a:t>
            </a:r>
          </a:p>
          <a:p>
            <a:r>
              <a:rPr lang="en-CA" altLang="zh-CN" dirty="0" smtClean="0"/>
              <a:t>Polonius is telling Ophelia what to do</a:t>
            </a:r>
          </a:p>
          <a:p>
            <a:r>
              <a:rPr lang="en-CA" altLang="zh-CN" dirty="0" smtClean="0"/>
              <a:t>Ophelia is very obedient</a:t>
            </a:r>
            <a:endParaRPr lang="zh-CN" altLang="en-US" dirty="0"/>
          </a:p>
        </p:txBody>
      </p:sp>
      <p:sp>
        <p:nvSpPr>
          <p:cNvPr id="3" name="Title 2"/>
          <p:cNvSpPr>
            <a:spLocks noGrp="1"/>
          </p:cNvSpPr>
          <p:nvPr>
            <p:ph type="title"/>
          </p:nvPr>
        </p:nvSpPr>
        <p:spPr/>
        <p:txBody>
          <a:bodyPr/>
          <a:lstStyle/>
          <a:p>
            <a:pPr algn="ctr"/>
            <a:r>
              <a:rPr lang="en-CA" altLang="zh-CN" dirty="0" smtClean="0"/>
              <a:t>Polonius-Ophelia</a:t>
            </a:r>
            <a:endParaRPr lang="zh-CN" altLang="en-US" dirty="0"/>
          </a:p>
        </p:txBody>
      </p:sp>
      <p:pic>
        <p:nvPicPr>
          <p:cNvPr id="10242" name="Picture 2" descr="http://thegospelcoalition.org/blogs/tgc/files/2012/01/Discipline-Child.jpg"/>
          <p:cNvPicPr>
            <a:picLocks noChangeAspect="1" noChangeArrowheads="1"/>
          </p:cNvPicPr>
          <p:nvPr/>
        </p:nvPicPr>
        <p:blipFill>
          <a:blip r:embed="rId2" cstate="print"/>
          <a:srcRect/>
          <a:stretch>
            <a:fillRect/>
          </a:stretch>
        </p:blipFill>
        <p:spPr bwMode="auto">
          <a:xfrm>
            <a:off x="2409578" y="3429000"/>
            <a:ext cx="4145914" cy="27363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19256" cy="4525963"/>
          </a:xfrm>
        </p:spPr>
        <p:txBody>
          <a:bodyPr>
            <a:normAutofit/>
          </a:bodyPr>
          <a:lstStyle/>
          <a:p>
            <a:pPr>
              <a:buNone/>
            </a:pPr>
            <a:r>
              <a:rPr lang="en-CA" altLang="zh-CN" sz="2400" i="1" dirty="0" smtClean="0"/>
              <a:t>Polonius:</a:t>
            </a:r>
            <a:r>
              <a:rPr lang="en-CA" altLang="zh-CN" sz="2400" dirty="0" smtClean="0"/>
              <a:t> “There; my blessing with thee!/ A these few precepts in thy memory/ See thou character. Give thy thoughts no tongue” (I:iii:57-59)</a:t>
            </a:r>
          </a:p>
          <a:p>
            <a:pPr>
              <a:buNone/>
            </a:pPr>
            <a:endParaRPr lang="en-CA" altLang="zh-CN" sz="2400" dirty="0" smtClean="0"/>
          </a:p>
          <a:p>
            <a:pPr>
              <a:buNone/>
            </a:pPr>
            <a:r>
              <a:rPr lang="en-CA" altLang="zh-CN" sz="2400" i="1" dirty="0" smtClean="0"/>
              <a:t>Polonius:</a:t>
            </a:r>
            <a:r>
              <a:rPr lang="en-CA" altLang="zh-CN" sz="2400" dirty="0" smtClean="0"/>
              <a:t> “Give every man </a:t>
            </a:r>
            <a:r>
              <a:rPr lang="en-CA" altLang="zh-CN" sz="2400" dirty="0" err="1" smtClean="0"/>
              <a:t>thine</a:t>
            </a:r>
            <a:r>
              <a:rPr lang="en-CA" altLang="zh-CN" sz="2400" dirty="0" smtClean="0"/>
              <a:t> ear, but few thy voice:/ Take each man’s censure, but reserve thy judgement.” </a:t>
            </a:r>
            <a:r>
              <a:rPr lang="en-CA" altLang="zh-CN" sz="2400" dirty="0" smtClean="0"/>
              <a:t>(I:iii:68-69)</a:t>
            </a:r>
            <a:endParaRPr lang="en-CA" altLang="zh-CN" sz="2400" dirty="0" smtClean="0"/>
          </a:p>
          <a:p>
            <a:pPr>
              <a:buNone/>
            </a:pPr>
            <a:endParaRPr lang="en-CA" altLang="zh-CN" sz="2400" i="1" dirty="0" smtClean="0"/>
          </a:p>
          <a:p>
            <a:pPr>
              <a:buNone/>
            </a:pPr>
            <a:r>
              <a:rPr lang="en-CA" altLang="zh-CN" sz="2400" i="1" dirty="0" smtClean="0"/>
              <a:t>Polonius:</a:t>
            </a:r>
            <a:r>
              <a:rPr lang="en-CA" altLang="zh-CN" sz="2400" dirty="0" smtClean="0"/>
              <a:t> “Give him this money, and these notes, Reynaldo” (II:i:1)</a:t>
            </a:r>
          </a:p>
        </p:txBody>
      </p:sp>
      <p:sp>
        <p:nvSpPr>
          <p:cNvPr id="3" name="Title 2"/>
          <p:cNvSpPr>
            <a:spLocks noGrp="1"/>
          </p:cNvSpPr>
          <p:nvPr>
            <p:ph type="title"/>
          </p:nvPr>
        </p:nvSpPr>
        <p:spPr/>
        <p:txBody>
          <a:bodyPr/>
          <a:lstStyle/>
          <a:p>
            <a:pPr algn="ctr"/>
            <a:r>
              <a:rPr lang="en-CA" altLang="zh-CN" dirty="0" smtClean="0"/>
              <a:t>Polonius-</a:t>
            </a:r>
            <a:r>
              <a:rPr lang="en-CA" altLang="zh-CN" dirty="0" err="1" smtClean="0"/>
              <a:t>Laertes</a:t>
            </a:r>
            <a:endParaRPr lang="zh-CN" alt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altLang="zh-CN" dirty="0" smtClean="0"/>
              <a:t>Polonius really cares about </a:t>
            </a:r>
            <a:r>
              <a:rPr lang="en-CA" altLang="zh-CN" dirty="0" err="1" smtClean="0"/>
              <a:t>Laertes</a:t>
            </a:r>
            <a:endParaRPr lang="en-CA" altLang="zh-CN" dirty="0" smtClean="0"/>
          </a:p>
          <a:p>
            <a:r>
              <a:rPr lang="en-CA" altLang="zh-CN" dirty="0" smtClean="0"/>
              <a:t>Gives him great advice</a:t>
            </a:r>
          </a:p>
          <a:p>
            <a:r>
              <a:rPr lang="en-CA" altLang="zh-CN" dirty="0" smtClean="0"/>
              <a:t>Wants to spy on </a:t>
            </a:r>
            <a:r>
              <a:rPr lang="en-CA" altLang="zh-CN" dirty="0" err="1" smtClean="0"/>
              <a:t>Laertes</a:t>
            </a:r>
            <a:r>
              <a:rPr lang="en-CA" altLang="zh-CN" dirty="0" smtClean="0"/>
              <a:t> for his own good</a:t>
            </a:r>
            <a:endParaRPr lang="zh-CN" altLang="en-US" dirty="0"/>
          </a:p>
        </p:txBody>
      </p:sp>
      <p:sp>
        <p:nvSpPr>
          <p:cNvPr id="3" name="Title 2"/>
          <p:cNvSpPr>
            <a:spLocks noGrp="1"/>
          </p:cNvSpPr>
          <p:nvPr>
            <p:ph type="title"/>
          </p:nvPr>
        </p:nvSpPr>
        <p:spPr/>
        <p:txBody>
          <a:bodyPr/>
          <a:lstStyle/>
          <a:p>
            <a:pPr algn="ctr"/>
            <a:r>
              <a:rPr lang="en-CA" altLang="zh-CN" dirty="0" smtClean="0"/>
              <a:t>Polonius-</a:t>
            </a:r>
            <a:r>
              <a:rPr lang="en-CA" altLang="zh-CN" dirty="0" err="1" smtClean="0"/>
              <a:t>Laertes</a:t>
            </a:r>
            <a:endParaRPr lang="zh-CN" altLang="en-US" dirty="0"/>
          </a:p>
        </p:txBody>
      </p:sp>
      <p:pic>
        <p:nvPicPr>
          <p:cNvPr id="27650" name="Picture 2" descr="http://www.parentingclan.com/wp-content/uploads/2012/07/spying_on_kids_5iapa.jpg"/>
          <p:cNvPicPr>
            <a:picLocks noChangeAspect="1" noChangeArrowheads="1"/>
          </p:cNvPicPr>
          <p:nvPr/>
        </p:nvPicPr>
        <p:blipFill>
          <a:blip r:embed="rId2" cstate="print"/>
          <a:srcRect/>
          <a:stretch>
            <a:fillRect/>
          </a:stretch>
        </p:blipFill>
        <p:spPr bwMode="auto">
          <a:xfrm>
            <a:off x="2123728" y="3068960"/>
            <a:ext cx="4881546" cy="305910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CA" altLang="zh-CN" i="1" dirty="0" smtClean="0"/>
              <a:t>Ghost:</a:t>
            </a:r>
            <a:r>
              <a:rPr lang="en-CA" altLang="zh-CN" dirty="0" smtClean="0"/>
              <a:t> “So art thou to revenge, when thou </a:t>
            </a:r>
            <a:r>
              <a:rPr lang="en-CA" altLang="zh-CN" dirty="0" err="1" smtClean="0"/>
              <a:t>shalt</a:t>
            </a:r>
            <a:r>
              <a:rPr lang="en-CA" altLang="zh-CN" dirty="0" smtClean="0"/>
              <a:t> hear” (I:v:7)</a:t>
            </a:r>
            <a:endParaRPr lang="en-CA" altLang="zh-CN" i="1" dirty="0" smtClean="0"/>
          </a:p>
          <a:p>
            <a:pPr>
              <a:buNone/>
            </a:pPr>
            <a:endParaRPr lang="en-CA" altLang="zh-CN" i="1" dirty="0" smtClean="0"/>
          </a:p>
          <a:p>
            <a:pPr>
              <a:buNone/>
            </a:pPr>
            <a:r>
              <a:rPr lang="en-CA" altLang="zh-CN" i="1" dirty="0" smtClean="0"/>
              <a:t>Ghost:</a:t>
            </a:r>
            <a:r>
              <a:rPr lang="en-CA" altLang="zh-CN" dirty="0" smtClean="0"/>
              <a:t> “Against thy mother aught; leave her to heaven” (I:v:87)</a:t>
            </a:r>
            <a:endParaRPr lang="zh-CN" altLang="en-US" i="1" dirty="0"/>
          </a:p>
        </p:txBody>
      </p:sp>
      <p:sp>
        <p:nvSpPr>
          <p:cNvPr id="3" name="Title 2"/>
          <p:cNvSpPr>
            <a:spLocks noGrp="1"/>
          </p:cNvSpPr>
          <p:nvPr>
            <p:ph type="title"/>
          </p:nvPr>
        </p:nvSpPr>
        <p:spPr/>
        <p:txBody>
          <a:bodyPr/>
          <a:lstStyle/>
          <a:p>
            <a:pPr algn="ctr"/>
            <a:r>
              <a:rPr lang="en-CA" altLang="zh-CN" dirty="0" smtClean="0"/>
              <a:t>Hamlet-Ghost (Father)</a:t>
            </a:r>
            <a:endParaRPr lang="zh-CN" alt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86808" cy="4525963"/>
          </a:xfrm>
        </p:spPr>
        <p:txBody>
          <a:bodyPr/>
          <a:lstStyle/>
          <a:p>
            <a:r>
              <a:rPr lang="en-CA" altLang="zh-CN" dirty="0" smtClean="0"/>
              <a:t>The ghost tells Hamlet his purpose now is to avenge his father’s death</a:t>
            </a:r>
          </a:p>
          <a:p>
            <a:r>
              <a:rPr lang="en-CA" altLang="zh-CN" dirty="0" smtClean="0"/>
              <a:t>Constantly reminds Hamlet to leave his mother alone</a:t>
            </a:r>
            <a:endParaRPr lang="zh-CN" altLang="en-US" dirty="0"/>
          </a:p>
        </p:txBody>
      </p:sp>
      <p:sp>
        <p:nvSpPr>
          <p:cNvPr id="3" name="Title 2"/>
          <p:cNvSpPr>
            <a:spLocks noGrp="1"/>
          </p:cNvSpPr>
          <p:nvPr>
            <p:ph type="title"/>
          </p:nvPr>
        </p:nvSpPr>
        <p:spPr/>
        <p:txBody>
          <a:bodyPr/>
          <a:lstStyle/>
          <a:p>
            <a:pPr algn="ctr"/>
            <a:r>
              <a:rPr lang="en-CA" altLang="zh-CN" dirty="0" smtClean="0"/>
              <a:t>Hamlet-Ghost (Father)</a:t>
            </a:r>
            <a:endParaRPr lang="zh-CN" altLang="en-US" dirty="0"/>
          </a:p>
        </p:txBody>
      </p:sp>
      <p:pic>
        <p:nvPicPr>
          <p:cNvPr id="28674" name="Picture 2" descr="http://24.media.tumblr.com/tumblr_mcoxcnDC3f1r2tbuso1_500.jpg"/>
          <p:cNvPicPr>
            <a:picLocks noChangeAspect="1" noChangeArrowheads="1"/>
          </p:cNvPicPr>
          <p:nvPr/>
        </p:nvPicPr>
        <p:blipFill>
          <a:blip r:embed="rId2" cstate="print"/>
          <a:srcRect t="16133" r="3904"/>
          <a:stretch>
            <a:fillRect/>
          </a:stretch>
        </p:blipFill>
        <p:spPr bwMode="auto">
          <a:xfrm>
            <a:off x="4738097" y="1473892"/>
            <a:ext cx="3866351" cy="41873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1041</TotalTime>
  <Words>956</Words>
  <Application>Microsoft Office PowerPoint</Application>
  <PresentationFormat>On-screen Show (4:3)</PresentationFormat>
  <Paragraphs>87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Parent-child relationships in hamlet</vt:lpstr>
      <vt:lpstr>Thesis</vt:lpstr>
      <vt:lpstr>Relationships</vt:lpstr>
      <vt:lpstr>Polonius-Ophelia</vt:lpstr>
      <vt:lpstr>Polonius-Ophelia</vt:lpstr>
      <vt:lpstr>Polonius-Laertes</vt:lpstr>
      <vt:lpstr>Polonius-Laertes</vt:lpstr>
      <vt:lpstr>Hamlet-Ghost (Father)</vt:lpstr>
      <vt:lpstr>Hamlet-Ghost (Father)</vt:lpstr>
      <vt:lpstr>Hamlet-Cladius</vt:lpstr>
      <vt:lpstr>Hamlet-Claudius</vt:lpstr>
      <vt:lpstr>Hamlet-Gertrude</vt:lpstr>
      <vt:lpstr>Hamlet-Gertrude</vt:lpstr>
      <vt:lpstr>Literary Criticism Summary</vt:lpstr>
      <vt:lpstr>Literary Criticism Commentary</vt:lpstr>
      <vt:lpstr>17th Century</vt:lpstr>
      <vt:lpstr>2013</vt:lpstr>
      <vt:lpstr>quiz time!!!</vt:lpstr>
      <vt:lpstr>Quiz #1</vt:lpstr>
      <vt:lpstr>Quiz #2</vt:lpstr>
      <vt:lpstr>Quiz #3</vt:lpstr>
      <vt:lpstr>Works Cited</vt:lpstr>
      <vt:lpstr>Slide 23</vt:lpstr>
    </vt:vector>
  </TitlesOfParts>
  <Company>Arkansas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Parent-child relationships in hamlet</dc:title>
  <dc:creator>Kevin</dc:creator>
  <cp:lastModifiedBy>Kevin</cp:lastModifiedBy>
  <cp:revision>177</cp:revision>
  <dcterms:created xsi:type="dcterms:W3CDTF">2013-07-12T04:02:33Z</dcterms:created>
  <dcterms:modified xsi:type="dcterms:W3CDTF">2013-07-15T12:56:00Z</dcterms:modified>
</cp:coreProperties>
</file>