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7478C9-5E0A-4346-8805-4215F0409073}" type="datetimeFigureOut">
              <a:rPr lang="en-CA" smtClean="0"/>
              <a:t>03/07/2013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FC9849-298B-4DA5-9D33-034B9284DF2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Essay Analysis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Steps to understanding the process.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073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 the steps in this guide…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…to analyze any essay you read.</a:t>
            </a:r>
          </a:p>
          <a:p>
            <a:endParaRPr lang="en-CA" dirty="0"/>
          </a:p>
          <a:p>
            <a:r>
              <a:rPr lang="en-CA" dirty="0" smtClean="0"/>
              <a:t>For each of the steps, provide direct textual references to support your ideas.</a:t>
            </a:r>
          </a:p>
          <a:p>
            <a:endParaRPr lang="en-CA" dirty="0" smtClean="0"/>
          </a:p>
          <a:p>
            <a:r>
              <a:rPr lang="en-CA" dirty="0" smtClean="0"/>
              <a:t>Remember to consider the essay’s title as you analyze it.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327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1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Determine the subject of the essay and state it clearly. (What is this essay about?)</a:t>
            </a:r>
          </a:p>
          <a:p>
            <a:endParaRPr lang="en-CA" dirty="0" smtClean="0"/>
          </a:p>
          <a:p>
            <a:r>
              <a:rPr lang="en-CA" dirty="0" smtClean="0"/>
              <a:t>Consider giving each paragraph a title that identifies its topic.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793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Identify the thesis statement of the essay.</a:t>
            </a:r>
          </a:p>
          <a:p>
            <a:endParaRPr lang="en-CA" dirty="0"/>
          </a:p>
          <a:p>
            <a:r>
              <a:rPr lang="en-CA" dirty="0" smtClean="0"/>
              <a:t>Is it explicit (directly stated)?  If so, copy the statement exactly as it is written.</a:t>
            </a:r>
          </a:p>
          <a:p>
            <a:endParaRPr lang="en-CA" dirty="0"/>
          </a:p>
          <a:p>
            <a:r>
              <a:rPr lang="en-CA" dirty="0" smtClean="0"/>
              <a:t>Is it implied?  If so, write it in your own words.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381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Determine the author’s intended audience and state it.</a:t>
            </a:r>
          </a:p>
          <a:p>
            <a:endParaRPr lang="en-CA" dirty="0"/>
          </a:p>
          <a:p>
            <a:r>
              <a:rPr lang="en-CA" dirty="0" smtClean="0"/>
              <a:t>Consider tone, diction, examples used, subject matter, etc.)</a:t>
            </a:r>
          </a:p>
          <a:p>
            <a:endParaRPr lang="en-CA" dirty="0"/>
          </a:p>
          <a:p>
            <a:r>
              <a:rPr lang="en-CA" dirty="0" smtClean="0"/>
              <a:t>Does the author ever alienate the audience?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247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Determine and state the tone of the essay.</a:t>
            </a:r>
          </a:p>
          <a:p>
            <a:r>
              <a:rPr lang="en-CA" dirty="0" smtClean="0"/>
              <a:t>Is it formal or informal?</a:t>
            </a:r>
          </a:p>
          <a:p>
            <a:endParaRPr lang="en-CA" dirty="0" smtClean="0"/>
          </a:p>
          <a:p>
            <a:r>
              <a:rPr lang="en-CA" dirty="0" smtClean="0"/>
              <a:t>What is the author’s attitude toward the subject matter?</a:t>
            </a:r>
          </a:p>
          <a:p>
            <a:r>
              <a:rPr lang="en-CA" dirty="0" smtClean="0"/>
              <a:t>What voice do you hear? Angry? Sad? Passionate?  Reflective? Hopeful? Funny? Inspirational?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25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Describe the method(s) of organization used by the author.</a:t>
            </a:r>
          </a:p>
          <a:p>
            <a:r>
              <a:rPr lang="en-CA" dirty="0" smtClean="0"/>
              <a:t>Is there one overall method employed, or are different sections of the essay organized differently?</a:t>
            </a:r>
          </a:p>
          <a:p>
            <a:r>
              <a:rPr lang="en-CA" dirty="0" smtClean="0"/>
              <a:t>Consider comparison-contrast, narrative, cause and effect, classification, process analysis)</a:t>
            </a:r>
          </a:p>
          <a:p>
            <a:r>
              <a:rPr lang="en-CA" dirty="0" smtClean="0"/>
              <a:t>Consider the effectiveness of the methods used.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653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Identify rhetorical devices used in the essay.</a:t>
            </a:r>
          </a:p>
          <a:p>
            <a:endParaRPr lang="en-CA" dirty="0"/>
          </a:p>
          <a:p>
            <a:r>
              <a:rPr lang="en-CA" dirty="0" smtClean="0"/>
              <a:t>Comment on the effectiveness of the devices used.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925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Evaluate the success of the essay.</a:t>
            </a:r>
          </a:p>
          <a:p>
            <a:endParaRPr lang="en-CA" dirty="0" smtClean="0"/>
          </a:p>
          <a:p>
            <a:r>
              <a:rPr lang="en-CA" dirty="0" smtClean="0"/>
              <a:t>In your opinion, has the writer proven his/her thesis?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2048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293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Essay Analysis</vt:lpstr>
      <vt:lpstr>Use the steps in this guide…</vt:lpstr>
      <vt:lpstr>Step 1 </vt:lpstr>
      <vt:lpstr>Step 2</vt:lpstr>
      <vt:lpstr>Step 3</vt:lpstr>
      <vt:lpstr>Step 4</vt:lpstr>
      <vt:lpstr>Step 5</vt:lpstr>
      <vt:lpstr>Step 6</vt:lpstr>
      <vt:lpstr>Step 7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Analysis</dc:title>
  <dc:creator>Jen Taylor</dc:creator>
  <cp:lastModifiedBy>Jen Taylor</cp:lastModifiedBy>
  <cp:revision>4</cp:revision>
  <dcterms:created xsi:type="dcterms:W3CDTF">2013-07-03T13:44:21Z</dcterms:created>
  <dcterms:modified xsi:type="dcterms:W3CDTF">2013-07-03T14:54:29Z</dcterms:modified>
</cp:coreProperties>
</file>